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06397-7A84-41F1-BFBB-D5D3B7952A9D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C72CC-4568-42BA-AD6B-9F2D7B3D5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mR7Dskv0dKY" TargetMode="External"/><Relationship Id="rId3" Type="http://schemas.openxmlformats.org/officeDocument/2006/relationships/hyperlink" Target="http://www.youtube.com/watch?v=l8w3Y-dskeg" TargetMode="External"/><Relationship Id="rId7" Type="http://schemas.openxmlformats.org/officeDocument/2006/relationships/hyperlink" Target="http://www.youtube.com/watch?v=VeFfhH83_RE" TargetMode="External"/><Relationship Id="rId2" Type="http://schemas.openxmlformats.org/officeDocument/2006/relationships/hyperlink" Target="http://www.youtube.com/watch?v=wC7TDwtrMF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GoRuHOtISGg" TargetMode="External"/><Relationship Id="rId5" Type="http://schemas.openxmlformats.org/officeDocument/2006/relationships/hyperlink" Target="http://www.youtube.com/watch?v=Pb4-kpClZns" TargetMode="External"/><Relationship Id="rId10" Type="http://schemas.openxmlformats.org/officeDocument/2006/relationships/image" Target="../media/image6.wmf"/><Relationship Id="rId4" Type="http://schemas.openxmlformats.org/officeDocument/2006/relationships/hyperlink" Target="http://www.youtube.com/watch?v=HuZ0x5Qkgzg" TargetMode="External"/><Relationship Id="rId9" Type="http://schemas.openxmlformats.org/officeDocument/2006/relationships/hyperlink" Target="http://www.youtube.com/watch?v=jItKxQWHEDE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Globalization and Interdependence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Globalization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Globalization is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linking of nations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through trade, information, technologies and communication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Globalization involves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Increased integration of different societies.</a:t>
            </a:r>
          </a:p>
        </p:txBody>
      </p:sp>
      <p:pic>
        <p:nvPicPr>
          <p:cNvPr id="2050" name="Picture 2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4572000"/>
            <a:ext cx="1580998" cy="1580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Impact of Globalization on American Life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Improvement of all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communications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Travel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Telecommunications/internet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Availability of a wide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variety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of international goods and services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Outsourcing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of jobs</a:t>
            </a:r>
          </a:p>
        </p:txBody>
      </p:sp>
      <p:pic>
        <p:nvPicPr>
          <p:cNvPr id="1026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4495800"/>
            <a:ext cx="1749942" cy="150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Foreign Policy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Increase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in terrorist activity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Conflicts in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Middle East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Changing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relationships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with nations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www.uweb.ucsb.edu/~rachelreeves/globaliz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114800"/>
            <a:ext cx="2343150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Immigration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Changing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immigration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patterns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Hispanic Americans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Asian Americans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More people want to immigrate to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United States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than are allowed by law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7410" name="Picture 2" descr="http://api.ning.com/files/KZcFJH2M3ccWGfgPQJltPMaSnHjIvuKuR35T5ai84iM_/immig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648200"/>
            <a:ext cx="3733800" cy="2037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Global Environment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Policies to protect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environment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Global climate change, conservation of water and other natural resources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8434" name="Picture 2" descr="http://static.guim.co.uk/Guardian/environment/gallery/2008/oct/16/1/5th_prize_Netwong_Thailand_FRONT-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114800"/>
            <a:ext cx="2047875" cy="253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Academics and Culture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7150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Science: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Charles Drew;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plasma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hlinkClick r:id="rId2"/>
              </a:rPr>
              <a:t>http://www.youtube.com/watch?v=wC7TDwtrMFQ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J. Robert Oppenheimer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Manhattan Project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hlinkClick r:id="rId3"/>
              </a:rPr>
              <a:t>http://www.youtube.com/watch?v=l8w3Y-dskeg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Physics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Culture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Frank Lloyd Wright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Architecture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hlinkClick r:id="rId4"/>
              </a:rPr>
              <a:t>http://www.youtube.com/watch?v=HuZ0x5Qkgzg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Martha Graham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Dance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hlinkClick r:id="rId5"/>
              </a:rPr>
              <a:t>http://www.youtube.com/watch?v=Pb4-kpClZns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Academic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Henry Louis Gates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Historian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hlinkClick r:id="rId6"/>
              </a:rPr>
              <a:t>http://www.youtube.com/watch?v=GoRuHOtISGg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Maya Angelou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Literature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hlinkClick r:id="rId7"/>
              </a:rPr>
              <a:t>http://www.youtube.com/watch?v=VeFfhH83_RE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Economic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Bill Gates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Computer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technology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hlinkClick r:id="rId8"/>
              </a:rPr>
              <a:t>http://www.youtube.com/watch?v=mR7Dskv0dKY</a:t>
            </a: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Ray Kroc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Franchising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hlinkClick r:id="rId9"/>
              </a:rPr>
              <a:t>http://www.youtube.com/watch?v=jItKxQWHEDE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914400" lvl="2" indent="0">
              <a:buNone/>
            </a:pP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2"/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2"/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9458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72200" y="2667000"/>
            <a:ext cx="1747418" cy="1693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Industries benefitting from New Technologies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Airline industry;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Jet engines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Automobile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industry and interstate highway system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Entertainment and news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media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industry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Exploration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of Space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Computer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industry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Satellite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System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Telecommunications;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cell phones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, TV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Internet</a:t>
            </a:r>
          </a:p>
        </p:txBody>
      </p:sp>
      <p:pic>
        <p:nvPicPr>
          <p:cNvPr id="20482" name="Picture 2" descr="C:\Program Files\Microsoft Office\MEDIA\CAGCAT10\j029323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295400"/>
            <a:ext cx="1565453" cy="1154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Impact of New Technologies on American Life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Increased domestic and international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travel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for business and pleasure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Greater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access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to news and other information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Cheaper and more convenient means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communication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Improved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quality of life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and encouraged population growth in certain areas of the country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Decreased regional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variation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resulting from nationwide access to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Entertainment and information provided by national television and radio programming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Internet services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Computer games</a:t>
            </a:r>
          </a:p>
        </p:txBody>
      </p:sp>
      <p:pic>
        <p:nvPicPr>
          <p:cNvPr id="21506" name="Picture 2" descr="C:\Program Files\Microsoft Office\MEDIA\CAGCAT10\j028541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081321"/>
            <a:ext cx="1867205" cy="1776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272</Words>
  <Application>Microsoft Office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Globalization and Interdependence</vt:lpstr>
      <vt:lpstr>Globalization</vt:lpstr>
      <vt:lpstr>Impact of Globalization on American Life</vt:lpstr>
      <vt:lpstr>Foreign Policy</vt:lpstr>
      <vt:lpstr>Immigration</vt:lpstr>
      <vt:lpstr>Global Environment</vt:lpstr>
      <vt:lpstr>Academics and Culture</vt:lpstr>
      <vt:lpstr>Industries benefitting from New Technologies</vt:lpstr>
      <vt:lpstr>Impact of New Technologies on American Life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 and Interdependence</dc:title>
  <dc:creator>Owner</dc:creator>
  <cp:lastModifiedBy>Vickie J. Dean</cp:lastModifiedBy>
  <cp:revision>14</cp:revision>
  <dcterms:created xsi:type="dcterms:W3CDTF">2010-04-20T01:04:48Z</dcterms:created>
  <dcterms:modified xsi:type="dcterms:W3CDTF">2014-05-02T19:30:47Z</dcterms:modified>
</cp:coreProperties>
</file>